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6858000" cy="990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14350" y="3077283"/>
            <a:ext cx="5829300" cy="2123370"/>
          </a:xfrm>
          <a:prstGeom prst="rect">
            <a:avLst/>
          </a:prstGeom>
        </p:spPr>
        <p:txBody>
          <a:bodyPr/>
          <a:lstStyle/>
          <a:p>
            <a:pPr/>
            <a:r>
              <a:t>Title Text</a:t>
            </a:r>
          </a:p>
        </p:txBody>
      </p:sp>
      <p:sp>
        <p:nvSpPr>
          <p:cNvPr id="12" name="Body Level One…"/>
          <p:cNvSpPr txBox="1"/>
          <p:nvPr>
            <p:ph type="body" sz="quarter" idx="1"/>
          </p:nvPr>
        </p:nvSpPr>
        <p:spPr>
          <a:xfrm>
            <a:off x="1028700" y="5613400"/>
            <a:ext cx="4800600" cy="2531534"/>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41735" y="6365523"/>
            <a:ext cx="5829301" cy="1967443"/>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541735" y="4198585"/>
            <a:ext cx="5829301" cy="216693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371475" y="2311401"/>
            <a:ext cx="3286125" cy="653750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342900" y="2217385"/>
            <a:ext cx="3030142" cy="924101"/>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483769" y="2217385"/>
            <a:ext cx="3031333" cy="924100"/>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342900" y="394404"/>
            <a:ext cx="2256235" cy="1678518"/>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2681288" y="394407"/>
            <a:ext cx="3833813" cy="845449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342900" y="2072923"/>
            <a:ext cx="2256235" cy="6775982"/>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344216" y="6934200"/>
            <a:ext cx="4114801" cy="818623"/>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344216" y="885119"/>
            <a:ext cx="4114801" cy="5943601"/>
          </a:xfrm>
          <a:prstGeom prst="rect">
            <a:avLst/>
          </a:prstGeom>
        </p:spPr>
        <p:txBody>
          <a:bodyPr lIns="91439" rIns="91439">
            <a:noAutofit/>
          </a:bodyPr>
          <a:lstStyle/>
          <a:p>
            <a:pPr/>
          </a:p>
        </p:txBody>
      </p:sp>
      <p:sp>
        <p:nvSpPr>
          <p:cNvPr id="84" name="Body Level One…"/>
          <p:cNvSpPr txBox="1"/>
          <p:nvPr>
            <p:ph type="body" sz="quarter" idx="1"/>
          </p:nvPr>
        </p:nvSpPr>
        <p:spPr>
          <a:xfrm>
            <a:off x="1344216" y="7752822"/>
            <a:ext cx="4114801" cy="1162579"/>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42900" y="396698"/>
            <a:ext cx="6172200" cy="1651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342900" y="2311401"/>
            <a:ext cx="6172200" cy="6537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56476" y="9320946"/>
            <a:ext cx="258624" cy="248306"/>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6" descr="Picture 6"/>
          <p:cNvPicPr>
            <a:picLocks noChangeAspect="1"/>
          </p:cNvPicPr>
          <p:nvPr/>
        </p:nvPicPr>
        <p:blipFill>
          <a:blip r:embed="rId2">
            <a:extLst/>
          </a:blip>
          <a:stretch>
            <a:fillRect/>
          </a:stretch>
        </p:blipFill>
        <p:spPr>
          <a:xfrm>
            <a:off x="0" y="0"/>
            <a:ext cx="6858000" cy="9906000"/>
          </a:xfrm>
          <a:prstGeom prst="rect">
            <a:avLst/>
          </a:prstGeom>
          <a:ln w="12700">
            <a:miter lim="400000"/>
          </a:ln>
        </p:spPr>
      </p:pic>
      <p:sp>
        <p:nvSpPr>
          <p:cNvPr id="95" name="TextBox 4"/>
          <p:cNvSpPr txBox="1"/>
          <p:nvPr/>
        </p:nvSpPr>
        <p:spPr>
          <a:xfrm>
            <a:off x="579119" y="2926248"/>
            <a:ext cx="5663920" cy="15260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5000"/>
            </a:pPr>
            <a:r>
              <a:t>Speaker</a:t>
            </a:r>
          </a:p>
          <a:p>
            <a:pPr>
              <a:defRPr sz="5000"/>
            </a:pPr>
            <a:r>
              <a:t>Introduction</a:t>
            </a:r>
          </a:p>
        </p:txBody>
      </p:sp>
      <p:pic>
        <p:nvPicPr>
          <p:cNvPr id="96" name="Picture 5" descr="Picture 5"/>
          <p:cNvPicPr>
            <a:picLocks noChangeAspect="1"/>
          </p:cNvPicPr>
          <p:nvPr/>
        </p:nvPicPr>
        <p:blipFill>
          <a:blip r:embed="rId3">
            <a:extLst/>
          </a:blip>
          <a:stretch>
            <a:fillRect/>
          </a:stretch>
        </p:blipFill>
        <p:spPr>
          <a:xfrm>
            <a:off x="261992" y="305989"/>
            <a:ext cx="3176817" cy="224493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Picture 3" descr="Picture 3"/>
          <p:cNvPicPr>
            <a:picLocks noChangeAspect="1"/>
          </p:cNvPicPr>
          <p:nvPr/>
        </p:nvPicPr>
        <p:blipFill>
          <a:blip r:embed="rId2">
            <a:extLst/>
          </a:blip>
          <a:stretch>
            <a:fillRect/>
          </a:stretch>
        </p:blipFill>
        <p:spPr>
          <a:xfrm>
            <a:off x="0" y="0"/>
            <a:ext cx="6858000" cy="9906000"/>
          </a:xfrm>
          <a:prstGeom prst="rect">
            <a:avLst/>
          </a:prstGeom>
          <a:ln w="12700">
            <a:miter lim="400000"/>
          </a:ln>
        </p:spPr>
      </p:pic>
      <p:sp>
        <p:nvSpPr>
          <p:cNvPr id="99" name="Title 1"/>
          <p:cNvSpPr txBox="1"/>
          <p:nvPr>
            <p:ph type="title"/>
          </p:nvPr>
        </p:nvSpPr>
        <p:spPr>
          <a:xfrm>
            <a:off x="527083" y="1130867"/>
            <a:ext cx="5854641" cy="838201"/>
          </a:xfrm>
          <a:prstGeom prst="rect">
            <a:avLst/>
          </a:prstGeom>
        </p:spPr>
        <p:txBody>
          <a:bodyPr/>
          <a:lstStyle>
            <a:lvl1pPr algn="r">
              <a:defRPr sz="3600">
                <a:solidFill>
                  <a:srgbClr val="C00000"/>
                </a:solidFill>
              </a:defRPr>
            </a:lvl1pPr>
          </a:lstStyle>
          <a:p>
            <a:pPr/>
            <a:r>
              <a:t>Dr. Jerome Joseph, CSP </a:t>
            </a:r>
          </a:p>
        </p:txBody>
      </p:sp>
      <p:sp>
        <p:nvSpPr>
          <p:cNvPr id="100" name="Content Placeholder 2"/>
          <p:cNvSpPr txBox="1"/>
          <p:nvPr/>
        </p:nvSpPr>
        <p:spPr>
          <a:xfrm>
            <a:off x="830511" y="2083220"/>
            <a:ext cx="5505492" cy="7367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228600">
              <a:buSzPct val="100000"/>
              <a:buFont typeface="Symbol"/>
              <a:buChar char="·"/>
              <a:defRPr b="1" sz="1400">
                <a:uFill>
                  <a:solidFill>
                    <a:srgbClr val="000000"/>
                  </a:solidFill>
                </a:uFill>
              </a:defRPr>
            </a:pPr>
            <a:r>
              <a:t>Jerome Joseph, CSP s’ experience as a CEO a public listed Brand Agency has led him to work with some of the biggest Global Brands. (Optional:… around the world (including Dell, Standard Chartered, Pfizer, BASF and many more). He is an award-winning global speaker on Branding and in 2018 was recognised as one of the TOP 30 GLOBAL GURUS worldwide for Branding. He is the only Asian based from Asia on the list. He was ranked No. 2 as a Global Brand Thought Leader in 2020. He is a Best-selling Author of 8 books on Branding including: </a:t>
            </a:r>
            <a:r>
              <a:rPr b="0"/>
              <a:t>(Optional: State book if delegates have a copy)</a:t>
            </a:r>
            <a:endParaRPr b="0"/>
          </a:p>
          <a:p>
            <a:pPr>
              <a:defRPr b="1" sz="1400">
                <a:uFill>
                  <a:solidFill>
                    <a:srgbClr val="000000"/>
                  </a:solidFill>
                </a:uFill>
              </a:defRPr>
            </a:pPr>
          </a:p>
          <a:p>
            <a:pPr marL="457200" indent="-228600">
              <a:buSzPct val="100000"/>
              <a:buFont typeface="Symbol"/>
              <a:buChar char="·"/>
              <a:defRPr b="1" sz="1400">
                <a:uFill>
                  <a:solidFill>
                    <a:srgbClr val="000000"/>
                  </a:solidFill>
                </a:uFill>
              </a:defRPr>
            </a:pPr>
            <a:r>
              <a:t>He has over 24 years of experience, worked with over 1000 brands in 35 countries. He brings real-life experience and a global outlook to this stage.</a:t>
            </a:r>
          </a:p>
          <a:p>
            <a:pPr>
              <a:defRPr b="1" sz="1400">
                <a:uFill>
                  <a:solidFill>
                    <a:srgbClr val="000000"/>
                  </a:solidFill>
                </a:uFill>
              </a:defRPr>
            </a:pPr>
          </a:p>
          <a:p>
            <a:pPr marL="457200" indent="-228600">
              <a:buSzPct val="100000"/>
              <a:buFont typeface="Symbol"/>
              <a:buChar char="·"/>
              <a:defRPr b="1" sz="1400">
                <a:uFill>
                  <a:solidFill>
                    <a:srgbClr val="000000"/>
                  </a:solidFill>
                </a:uFill>
              </a:defRPr>
            </a:pPr>
            <a:r>
              <a:t>Optional: Jerome is also a Certified Speaking Professional awarded to top 12% of speakers globally and also a Global Speaking Fellow for Speakers who speak extensively Globally. To date only there are less that 1% of speakers who have achieved this award.</a:t>
            </a:r>
          </a:p>
          <a:p>
            <a:pPr>
              <a:defRPr b="1" sz="1400">
                <a:uFill>
                  <a:solidFill>
                    <a:srgbClr val="000000"/>
                  </a:solidFill>
                </a:uFill>
              </a:defRPr>
            </a:pPr>
          </a:p>
          <a:p>
            <a:pPr marL="457200" indent="-228600">
              <a:buSzPct val="100000"/>
              <a:buFont typeface="Symbol"/>
              <a:buChar char="·"/>
              <a:defRPr b="1" sz="1400">
                <a:uFill>
                  <a:solidFill>
                    <a:srgbClr val="000000"/>
                  </a:solidFill>
                </a:uFill>
              </a:defRPr>
            </a:pPr>
            <a:r>
              <a:t>His favourite brands are Liverpool Football Club, Singapore Airlines and his wife Mila (p.s his wife made him include that).</a:t>
            </a:r>
          </a:p>
          <a:p>
            <a:pPr>
              <a:defRPr b="1" sz="1400">
                <a:uFill>
                  <a:solidFill>
                    <a:srgbClr val="000000"/>
                  </a:solidFill>
                </a:uFill>
              </a:defRPr>
            </a:pPr>
          </a:p>
          <a:p>
            <a:pPr marL="457200" indent="-228600">
              <a:buSzPct val="100000"/>
              <a:buFont typeface="Symbol"/>
              <a:buChar char="·"/>
              <a:defRPr b="1" sz="1400">
                <a:uFill>
                  <a:solidFill>
                    <a:srgbClr val="000000"/>
                  </a:solidFill>
                </a:uFill>
              </a:defRPr>
            </a:pPr>
            <a:r>
              <a:t>Today in his session titled : </a:t>
            </a:r>
            <a:r>
              <a:rPr b="0"/>
              <a:t>State Event Title</a:t>
            </a:r>
            <a:endParaRPr b="0"/>
          </a:p>
          <a:p>
            <a:pPr>
              <a:defRPr b="1" sz="1400">
                <a:uFill>
                  <a:solidFill>
                    <a:srgbClr val="000000"/>
                  </a:solidFill>
                </a:uFill>
              </a:defRPr>
            </a:pPr>
          </a:p>
          <a:p>
            <a:pPr marL="457200" indent="-228600">
              <a:buSzPct val="100000"/>
              <a:buFont typeface="Symbol"/>
              <a:buChar char="·"/>
              <a:defRPr b="1" sz="1400">
                <a:uFill>
                  <a:solidFill>
                    <a:srgbClr val="000000"/>
                  </a:solidFill>
                </a:uFill>
              </a:defRPr>
            </a:pPr>
            <a:r>
              <a:t>He will share: </a:t>
            </a:r>
            <a:r>
              <a:rPr b="0"/>
              <a:t>State key Outcome</a:t>
            </a:r>
          </a:p>
          <a:p>
            <a:pPr>
              <a:defRPr b="1" sz="1400">
                <a:uFill>
                  <a:solidFill>
                    <a:srgbClr val="000000"/>
                  </a:solidFill>
                </a:uFill>
              </a:defRPr>
            </a:pPr>
          </a:p>
          <a:p>
            <a:pPr marL="457200" indent="-228600">
              <a:buSzPct val="100000"/>
              <a:buFont typeface="Symbol"/>
              <a:buChar char="·"/>
              <a:defRPr b="1" sz="1400">
                <a:uFill>
                  <a:solidFill>
                    <a:srgbClr val="000000"/>
                  </a:solidFill>
                </a:uFill>
              </a:defRPr>
            </a:pPr>
            <a:r>
              <a:t>In this dynamic presentation be prepared for engaging stories, powerful ideas and pratical strategies to impact your brand!</a:t>
            </a:r>
          </a:p>
          <a:p>
            <a:pPr>
              <a:defRPr b="1" sz="1400">
                <a:uFill>
                  <a:solidFill>
                    <a:srgbClr val="000000"/>
                  </a:solidFill>
                </a:uFill>
              </a:defRPr>
            </a:pPr>
          </a:p>
          <a:p>
            <a:pPr marL="457200" indent="-228600">
              <a:buSzPct val="100000"/>
              <a:buFont typeface="Symbol"/>
              <a:buChar char="·"/>
              <a:defRPr b="1" sz="1400">
                <a:uFill>
                  <a:solidFill>
                    <a:srgbClr val="000000"/>
                  </a:solidFill>
                </a:uFill>
              </a:defRPr>
            </a:pPr>
            <a:r>
              <a:t>Please give a big, warm welcome for The Brand Guy … Dr. Jerome Joseph.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Picture 7" descr="Picture 7"/>
          <p:cNvPicPr>
            <a:picLocks noChangeAspect="1"/>
          </p:cNvPicPr>
          <p:nvPr/>
        </p:nvPicPr>
        <p:blipFill>
          <a:blip r:embed="rId2">
            <a:extLst/>
          </a:blip>
          <a:stretch>
            <a:fillRect/>
          </a:stretch>
        </p:blipFill>
        <p:spPr>
          <a:xfrm>
            <a:off x="0" y="0"/>
            <a:ext cx="6858000" cy="9906000"/>
          </a:xfrm>
          <a:prstGeom prst="rect">
            <a:avLst/>
          </a:prstGeom>
          <a:ln w="12700">
            <a:miter lim="400000"/>
          </a:ln>
        </p:spPr>
      </p:pic>
      <p:sp>
        <p:nvSpPr>
          <p:cNvPr id="103" name="Title 1"/>
          <p:cNvSpPr txBox="1"/>
          <p:nvPr>
            <p:ph type="title"/>
          </p:nvPr>
        </p:nvSpPr>
        <p:spPr>
          <a:xfrm>
            <a:off x="1733855" y="2021493"/>
            <a:ext cx="3393745" cy="429849"/>
          </a:xfrm>
          <a:prstGeom prst="rect">
            <a:avLst/>
          </a:prstGeom>
        </p:spPr>
        <p:txBody>
          <a:bodyPr anchor="t"/>
          <a:lstStyle>
            <a:lvl1pPr>
              <a:defRPr sz="1900">
                <a:solidFill>
                  <a:srgbClr val="FFFFFF"/>
                </a:solidFill>
              </a:defRPr>
            </a:lvl1pPr>
          </a:lstStyle>
          <a:p>
            <a:pPr/>
            <a:r>
              <a:t>Creating Branded People</a:t>
            </a:r>
          </a:p>
        </p:txBody>
      </p:sp>
      <p:sp>
        <p:nvSpPr>
          <p:cNvPr id="104" name="Title 1"/>
          <p:cNvSpPr txBox="1"/>
          <p:nvPr/>
        </p:nvSpPr>
        <p:spPr>
          <a:xfrm>
            <a:off x="1726974" y="4211720"/>
            <a:ext cx="3407507"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600">
                <a:solidFill>
                  <a:srgbClr val="A20C1C"/>
                </a:solidFill>
              </a:defRPr>
            </a:lvl1pPr>
          </a:lstStyle>
          <a:p>
            <a:pPr/>
            <a:r>
              <a:t>www.theglobalbrandacademy.com</a:t>
            </a:r>
          </a:p>
        </p:txBody>
      </p:sp>
      <p:pic>
        <p:nvPicPr>
          <p:cNvPr id="105" name="Picture 3" descr="Picture 3"/>
          <p:cNvPicPr>
            <a:picLocks noChangeAspect="1"/>
          </p:cNvPicPr>
          <p:nvPr/>
        </p:nvPicPr>
        <p:blipFill>
          <a:blip r:embed="rId3">
            <a:extLst/>
          </a:blip>
          <a:stretch>
            <a:fillRect/>
          </a:stretch>
        </p:blipFill>
        <p:spPr>
          <a:xfrm>
            <a:off x="2174474" y="655685"/>
            <a:ext cx="2512506" cy="1283465"/>
          </a:xfrm>
          <a:prstGeom prst="rect">
            <a:avLst/>
          </a:prstGeom>
          <a:ln w="12700">
            <a:miter lim="400000"/>
          </a:ln>
        </p:spPr>
      </p:pic>
      <p:sp>
        <p:nvSpPr>
          <p:cNvPr id="106" name="Title 1"/>
          <p:cNvSpPr txBox="1"/>
          <p:nvPr/>
        </p:nvSpPr>
        <p:spPr>
          <a:xfrm>
            <a:off x="1726974" y="4489632"/>
            <a:ext cx="3407507" cy="3702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600">
                <a:solidFill>
                  <a:srgbClr val="FFFFFF"/>
                </a:solidFill>
              </a:defRPr>
            </a:pPr>
          </a:p>
        </p:txBody>
      </p:sp>
      <p:pic>
        <p:nvPicPr>
          <p:cNvPr id="107" name="Image" descr="Image"/>
          <p:cNvPicPr>
            <a:picLocks noChangeAspect="1"/>
          </p:cNvPicPr>
          <p:nvPr/>
        </p:nvPicPr>
        <p:blipFill>
          <a:blip r:embed="rId4">
            <a:extLst/>
          </a:blip>
          <a:stretch>
            <a:fillRect/>
          </a:stretch>
        </p:blipFill>
        <p:spPr>
          <a:xfrm>
            <a:off x="1726974" y="4489632"/>
            <a:ext cx="3269755" cy="228006"/>
          </a:xfrm>
          <a:prstGeom prst="rect">
            <a:avLst/>
          </a:prstGeom>
          <a:ln w="12700">
            <a:miter lim="400000"/>
          </a:ln>
        </p:spPr>
      </p:pic>
      <p:sp>
        <p:nvSpPr>
          <p:cNvPr id="108" name="Title 1"/>
          <p:cNvSpPr txBox="1"/>
          <p:nvPr/>
        </p:nvSpPr>
        <p:spPr>
          <a:xfrm>
            <a:off x="1052124" y="5219877"/>
            <a:ext cx="4757208" cy="3005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600">
                <a:solidFill>
                  <a:srgbClr val="FFFFFF"/>
                </a:solidFill>
              </a:defRPr>
            </a:lvl1pPr>
          </a:lstStyle>
          <a:p>
            <a:pPr/>
            <a:r>
              <a:t>Singapore  Australia  Malaysia  Vietnam   UK </a:t>
            </a:r>
          </a:p>
        </p:txBody>
      </p:sp>
      <p:sp>
        <p:nvSpPr>
          <p:cNvPr id="109" name="Title 1"/>
          <p:cNvSpPr txBox="1"/>
          <p:nvPr/>
        </p:nvSpPr>
        <p:spPr>
          <a:xfrm>
            <a:off x="1779575" y="2743701"/>
            <a:ext cx="3302304" cy="1110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1700">
                <a:solidFill>
                  <a:srgbClr val="FFFFFF"/>
                </a:solidFill>
              </a:defRPr>
            </a:pPr>
            <a:r>
              <a:t>Brand Strategy </a:t>
            </a:r>
            <a:br/>
            <a:r>
              <a:t>Internal Branding </a:t>
            </a:r>
            <a:br/>
            <a:r>
              <a:t>Branded Customer Experience</a:t>
            </a:r>
            <a:br/>
            <a:r>
              <a:t>Sales &amp; Marketing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